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19"/>
  </p:notesMasterIdLst>
  <p:handoutMasterIdLst>
    <p:handoutMasterId r:id="rId20"/>
  </p:handoutMasterIdLst>
  <p:sldIdLst>
    <p:sldId id="261" r:id="rId4"/>
    <p:sldId id="275" r:id="rId5"/>
    <p:sldId id="263" r:id="rId6"/>
    <p:sldId id="265" r:id="rId7"/>
    <p:sldId id="269" r:id="rId8"/>
    <p:sldId id="267" r:id="rId9"/>
    <p:sldId id="266" r:id="rId10"/>
    <p:sldId id="256" r:id="rId11"/>
    <p:sldId id="257" r:id="rId12"/>
    <p:sldId id="272" r:id="rId13"/>
    <p:sldId id="260" r:id="rId14"/>
    <p:sldId id="274" r:id="rId15"/>
    <p:sldId id="273" r:id="rId16"/>
    <p:sldId id="25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211B"/>
    <a:srgbClr val="21574C"/>
    <a:srgbClr val="004053"/>
    <a:srgbClr val="BAD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958"/>
  </p:normalViewPr>
  <p:slideViewPr>
    <p:cSldViewPr snapToGrid="0" snapToObjects="1" showGuides="1">
      <p:cViewPr varScale="1">
        <p:scale>
          <a:sx n="86" d="100"/>
          <a:sy n="86" d="100"/>
        </p:scale>
        <p:origin x="102" y="7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Van Burgel" userId="197a248d-edf5-4589-9981-23a848155b33" providerId="ADAL" clId="{AFC0FB81-DA14-47A7-94E7-1B458AECAB0B}"/>
    <pc:docChg chg="undo redo custSel addSld delSld modSld sldOrd">
      <pc:chgData name="Andrew Van Burgel" userId="197a248d-edf5-4589-9981-23a848155b33" providerId="ADAL" clId="{AFC0FB81-DA14-47A7-94E7-1B458AECAB0B}" dt="2022-11-25T01:53:53.398" v="3478" actId="20577"/>
      <pc:docMkLst>
        <pc:docMk/>
      </pc:docMkLst>
      <pc:sldChg chg="addSp delSp modSp mod">
        <pc:chgData name="Andrew Van Burgel" userId="197a248d-edf5-4589-9981-23a848155b33" providerId="ADAL" clId="{AFC0FB81-DA14-47A7-94E7-1B458AECAB0B}" dt="2022-11-21T05:52:56.069" v="1816" actId="20577"/>
        <pc:sldMkLst>
          <pc:docMk/>
          <pc:sldMk cId="3734059595" sldId="256"/>
        </pc:sldMkLst>
        <pc:spChg chg="add mod">
          <ac:chgData name="Andrew Van Burgel" userId="197a248d-edf5-4589-9981-23a848155b33" providerId="ADAL" clId="{AFC0FB81-DA14-47A7-94E7-1B458AECAB0B}" dt="2022-11-21T05:52:56.069" v="1816" actId="20577"/>
          <ac:spMkLst>
            <pc:docMk/>
            <pc:sldMk cId="3734059595" sldId="256"/>
            <ac:spMk id="2" creationId="{DE10AED6-3210-F716-E792-B0DDAB21AA90}"/>
          </ac:spMkLst>
        </pc:spChg>
        <pc:spChg chg="del mod">
          <ac:chgData name="Andrew Van Burgel" userId="197a248d-edf5-4589-9981-23a848155b33" providerId="ADAL" clId="{AFC0FB81-DA14-47A7-94E7-1B458AECAB0B}" dt="2022-11-21T05:39:20.037" v="1516" actId="21"/>
          <ac:spMkLst>
            <pc:docMk/>
            <pc:sldMk cId="3734059595" sldId="256"/>
            <ac:spMk id="8" creationId="{07EE37EC-B7E2-AF46-0596-11D2066B6CC6}"/>
          </ac:spMkLst>
        </pc:spChg>
      </pc:sldChg>
      <pc:sldChg chg="addSp delSp modSp mod">
        <pc:chgData name="Andrew Van Burgel" userId="197a248d-edf5-4589-9981-23a848155b33" providerId="ADAL" clId="{AFC0FB81-DA14-47A7-94E7-1B458AECAB0B}" dt="2022-11-21T05:53:17.259" v="1820" actId="478"/>
        <pc:sldMkLst>
          <pc:docMk/>
          <pc:sldMk cId="2405105863" sldId="257"/>
        </pc:sldMkLst>
        <pc:spChg chg="add del mod">
          <ac:chgData name="Andrew Van Burgel" userId="197a248d-edf5-4589-9981-23a848155b33" providerId="ADAL" clId="{AFC0FB81-DA14-47A7-94E7-1B458AECAB0B}" dt="2022-11-21T05:53:17.259" v="1820" actId="478"/>
          <ac:spMkLst>
            <pc:docMk/>
            <pc:sldMk cId="2405105863" sldId="257"/>
            <ac:spMk id="2" creationId="{8BE2A032-BFA3-0EE5-3570-ACA72DA6914A}"/>
          </ac:spMkLst>
        </pc:spChg>
      </pc:sldChg>
      <pc:sldChg chg="addSp modSp mod">
        <pc:chgData name="Andrew Van Burgel" userId="197a248d-edf5-4589-9981-23a848155b33" providerId="ADAL" clId="{AFC0FB81-DA14-47A7-94E7-1B458AECAB0B}" dt="2022-11-25T01:53:47.476" v="3474" actId="20577"/>
        <pc:sldMkLst>
          <pc:docMk/>
          <pc:sldMk cId="4101729511" sldId="260"/>
        </pc:sldMkLst>
        <pc:spChg chg="mod">
          <ac:chgData name="Andrew Van Burgel" userId="197a248d-edf5-4589-9981-23a848155b33" providerId="ADAL" clId="{AFC0FB81-DA14-47A7-94E7-1B458AECAB0B}" dt="2022-11-22T00:51:41.029" v="2043" actId="6549"/>
          <ac:spMkLst>
            <pc:docMk/>
            <pc:sldMk cId="4101729511" sldId="260"/>
            <ac:spMk id="2" creationId="{B5DCBE87-0DE2-89E5-008F-6E1510A5BE1F}"/>
          </ac:spMkLst>
        </pc:spChg>
        <pc:spChg chg="mod">
          <ac:chgData name="Andrew Van Burgel" userId="197a248d-edf5-4589-9981-23a848155b33" providerId="ADAL" clId="{AFC0FB81-DA14-47A7-94E7-1B458AECAB0B}" dt="2022-11-25T01:37:30.909" v="3451" actId="20577"/>
          <ac:spMkLst>
            <pc:docMk/>
            <pc:sldMk cId="4101729511" sldId="260"/>
            <ac:spMk id="3" creationId="{66A2A1DC-5DEF-A985-A894-041E63FBA6C5}"/>
          </ac:spMkLst>
        </pc:spChg>
        <pc:spChg chg="add mod">
          <ac:chgData name="Andrew Van Burgel" userId="197a248d-edf5-4589-9981-23a848155b33" providerId="ADAL" clId="{AFC0FB81-DA14-47A7-94E7-1B458AECAB0B}" dt="2022-11-25T01:53:47.476" v="3474" actId="20577"/>
          <ac:spMkLst>
            <pc:docMk/>
            <pc:sldMk cId="4101729511" sldId="260"/>
            <ac:spMk id="4" creationId="{4A7F979B-82CC-B566-0E16-F43F804036C0}"/>
          </ac:spMkLst>
        </pc:spChg>
      </pc:sldChg>
      <pc:sldChg chg="modSp mod">
        <pc:chgData name="Andrew Van Burgel" userId="197a248d-edf5-4589-9981-23a848155b33" providerId="ADAL" clId="{AFC0FB81-DA14-47A7-94E7-1B458AECAB0B}" dt="2022-11-24T07:54:44.693" v="3357" actId="27636"/>
        <pc:sldMkLst>
          <pc:docMk/>
          <pc:sldMk cId="3358464822" sldId="261"/>
        </pc:sldMkLst>
        <pc:spChg chg="mod">
          <ac:chgData name="Andrew Van Burgel" userId="197a248d-edf5-4589-9981-23a848155b33" providerId="ADAL" clId="{AFC0FB81-DA14-47A7-94E7-1B458AECAB0B}" dt="2022-11-24T07:54:44.693" v="3357" actId="27636"/>
          <ac:spMkLst>
            <pc:docMk/>
            <pc:sldMk cId="3358464822" sldId="261"/>
            <ac:spMk id="9" creationId="{2EF7EBC3-2333-958A-940E-7DB7301BA2E3}"/>
          </ac:spMkLst>
        </pc:spChg>
      </pc:sldChg>
      <pc:sldChg chg="addSp modSp mod">
        <pc:chgData name="Andrew Van Burgel" userId="197a248d-edf5-4589-9981-23a848155b33" providerId="ADAL" clId="{AFC0FB81-DA14-47A7-94E7-1B458AECAB0B}" dt="2022-11-24T08:05:37.081" v="3368" actId="20577"/>
        <pc:sldMkLst>
          <pc:docMk/>
          <pc:sldMk cId="345156271" sldId="263"/>
        </pc:sldMkLst>
        <pc:spChg chg="mod">
          <ac:chgData name="Andrew Van Burgel" userId="197a248d-edf5-4589-9981-23a848155b33" providerId="ADAL" clId="{AFC0FB81-DA14-47A7-94E7-1B458AECAB0B}" dt="2022-11-21T04:18:42.965" v="120" actId="20577"/>
          <ac:spMkLst>
            <pc:docMk/>
            <pc:sldMk cId="345156271" sldId="263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4T08:05:37.081" v="3368" actId="20577"/>
          <ac:spMkLst>
            <pc:docMk/>
            <pc:sldMk cId="345156271" sldId="263"/>
            <ac:spMk id="3" creationId="{67F5F1B2-3CE6-AF1D-4F2E-71A79F261295}"/>
          </ac:spMkLst>
        </pc:spChg>
        <pc:spChg chg="add mod">
          <ac:chgData name="Andrew Van Burgel" userId="197a248d-edf5-4589-9981-23a848155b33" providerId="ADAL" clId="{AFC0FB81-DA14-47A7-94E7-1B458AECAB0B}" dt="2022-11-21T05:39:49.538" v="1519" actId="1076"/>
          <ac:spMkLst>
            <pc:docMk/>
            <pc:sldMk cId="345156271" sldId="263"/>
            <ac:spMk id="5" creationId="{CDF8C1C3-A7BF-E6B6-F9AD-B1EFE33D9833}"/>
          </ac:spMkLst>
        </pc:spChg>
        <pc:spChg chg="add mod">
          <ac:chgData name="Andrew Van Burgel" userId="197a248d-edf5-4589-9981-23a848155b33" providerId="ADAL" clId="{AFC0FB81-DA14-47A7-94E7-1B458AECAB0B}" dt="2022-11-22T05:33:12.639" v="2898" actId="20577"/>
          <ac:spMkLst>
            <pc:docMk/>
            <pc:sldMk cId="345156271" sldId="263"/>
            <ac:spMk id="6" creationId="{44E594E7-65B1-0FC3-2FBE-7F75013D3B3C}"/>
          </ac:spMkLst>
        </pc:spChg>
        <pc:picChg chg="mod">
          <ac:chgData name="Andrew Van Burgel" userId="197a248d-edf5-4589-9981-23a848155b33" providerId="ADAL" clId="{AFC0FB81-DA14-47A7-94E7-1B458AECAB0B}" dt="2022-11-21T05:19:15.299" v="614" actId="1076"/>
          <ac:picMkLst>
            <pc:docMk/>
            <pc:sldMk cId="345156271" sldId="263"/>
            <ac:picMk id="4" creationId="{6382BF48-BE91-B0DD-1643-39BC6100BDD9}"/>
          </ac:picMkLst>
        </pc:picChg>
      </pc:sldChg>
      <pc:sldChg chg="addSp modSp mod">
        <pc:chgData name="Andrew Van Burgel" userId="197a248d-edf5-4589-9981-23a848155b33" providerId="ADAL" clId="{AFC0FB81-DA14-47A7-94E7-1B458AECAB0B}" dt="2022-11-24T08:17:53.350" v="3379" actId="20577"/>
        <pc:sldMkLst>
          <pc:docMk/>
          <pc:sldMk cId="2127000215" sldId="265"/>
        </pc:sldMkLst>
        <pc:spChg chg="mod">
          <ac:chgData name="Andrew Van Burgel" userId="197a248d-edf5-4589-9981-23a848155b33" providerId="ADAL" clId="{AFC0FB81-DA14-47A7-94E7-1B458AECAB0B}" dt="2022-11-22T01:02:59.777" v="2823" actId="404"/>
          <ac:spMkLst>
            <pc:docMk/>
            <pc:sldMk cId="2127000215" sldId="265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4T08:17:53.350" v="3379" actId="20577"/>
          <ac:spMkLst>
            <pc:docMk/>
            <pc:sldMk cId="2127000215" sldId="265"/>
            <ac:spMk id="3" creationId="{67F5F1B2-3CE6-AF1D-4F2E-71A79F261295}"/>
          </ac:spMkLst>
        </pc:spChg>
        <pc:spChg chg="add mod">
          <ac:chgData name="Andrew Van Burgel" userId="197a248d-edf5-4589-9981-23a848155b33" providerId="ADAL" clId="{AFC0FB81-DA14-47A7-94E7-1B458AECAB0B}" dt="2022-11-21T05:52:03.177" v="1795" actId="20577"/>
          <ac:spMkLst>
            <pc:docMk/>
            <pc:sldMk cId="2127000215" sldId="265"/>
            <ac:spMk id="4" creationId="{4164225F-B67A-DC42-FEF1-A740963873F2}"/>
          </ac:spMkLst>
        </pc:spChg>
      </pc:sldChg>
      <pc:sldChg chg="addSp modSp mod modAnim">
        <pc:chgData name="Andrew Van Burgel" userId="197a248d-edf5-4589-9981-23a848155b33" providerId="ADAL" clId="{AFC0FB81-DA14-47A7-94E7-1B458AECAB0B}" dt="2022-11-24T07:22:56.737" v="3239" actId="20577"/>
        <pc:sldMkLst>
          <pc:docMk/>
          <pc:sldMk cId="3985348202" sldId="266"/>
        </pc:sldMkLst>
        <pc:spChg chg="mod">
          <ac:chgData name="Andrew Van Burgel" userId="197a248d-edf5-4589-9981-23a848155b33" providerId="ADAL" clId="{AFC0FB81-DA14-47A7-94E7-1B458AECAB0B}" dt="2022-11-21T05:39:06.443" v="1513" actId="1076"/>
          <ac:spMkLst>
            <pc:docMk/>
            <pc:sldMk cId="3985348202" sldId="266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4T07:22:56.737" v="3239" actId="20577"/>
          <ac:spMkLst>
            <pc:docMk/>
            <pc:sldMk cId="3985348202" sldId="266"/>
            <ac:spMk id="3" creationId="{67F5F1B2-3CE6-AF1D-4F2E-71A79F261295}"/>
          </ac:spMkLst>
        </pc:spChg>
        <pc:spChg chg="mod">
          <ac:chgData name="Andrew Van Burgel" userId="197a248d-edf5-4589-9981-23a848155b33" providerId="ADAL" clId="{AFC0FB81-DA14-47A7-94E7-1B458AECAB0B}" dt="2022-11-21T05:41:54.101" v="1557" actId="1076"/>
          <ac:spMkLst>
            <pc:docMk/>
            <pc:sldMk cId="3985348202" sldId="266"/>
            <ac:spMk id="5" creationId="{AF16C2A2-98BC-7ACD-D2F9-7ACA947ADAF5}"/>
          </ac:spMkLst>
        </pc:spChg>
        <pc:spChg chg="mod">
          <ac:chgData name="Andrew Van Burgel" userId="197a248d-edf5-4589-9981-23a848155b33" providerId="ADAL" clId="{AFC0FB81-DA14-47A7-94E7-1B458AECAB0B}" dt="2022-11-21T05:41:54.101" v="1557" actId="1076"/>
          <ac:spMkLst>
            <pc:docMk/>
            <pc:sldMk cId="3985348202" sldId="266"/>
            <ac:spMk id="6" creationId="{0D20DB1C-23ED-19A2-D808-20F33C307A87}"/>
          </ac:spMkLst>
        </pc:spChg>
        <pc:spChg chg="add mod">
          <ac:chgData name="Andrew Van Burgel" userId="197a248d-edf5-4589-9981-23a848155b33" providerId="ADAL" clId="{AFC0FB81-DA14-47A7-94E7-1B458AECAB0B}" dt="2022-11-21T05:52:45.459" v="1814" actId="20577"/>
          <ac:spMkLst>
            <pc:docMk/>
            <pc:sldMk cId="3985348202" sldId="266"/>
            <ac:spMk id="7" creationId="{10204B6A-3187-9CA0-F99F-5C5BF8A44D37}"/>
          </ac:spMkLst>
        </pc:spChg>
        <pc:picChg chg="mod">
          <ac:chgData name="Andrew Van Burgel" userId="197a248d-edf5-4589-9981-23a848155b33" providerId="ADAL" clId="{AFC0FB81-DA14-47A7-94E7-1B458AECAB0B}" dt="2022-11-21T05:41:54.101" v="1557" actId="1076"/>
          <ac:picMkLst>
            <pc:docMk/>
            <pc:sldMk cId="3985348202" sldId="266"/>
            <ac:picMk id="4" creationId="{B473D215-8EB3-A9E3-F55F-2CDFA4EE9D3C}"/>
          </ac:picMkLst>
        </pc:picChg>
      </pc:sldChg>
      <pc:sldChg chg="addSp delSp modSp mod">
        <pc:chgData name="Andrew Van Burgel" userId="197a248d-edf5-4589-9981-23a848155b33" providerId="ADAL" clId="{AFC0FB81-DA14-47A7-94E7-1B458AECAB0B}" dt="2022-11-21T05:52:14.025" v="1801" actId="20577"/>
        <pc:sldMkLst>
          <pc:docMk/>
          <pc:sldMk cId="1636548500" sldId="267"/>
        </pc:sldMkLst>
        <pc:spChg chg="mod">
          <ac:chgData name="Andrew Van Burgel" userId="197a248d-edf5-4589-9981-23a848155b33" providerId="ADAL" clId="{AFC0FB81-DA14-47A7-94E7-1B458AECAB0B}" dt="2022-11-21T05:36:47.002" v="1348" actId="1076"/>
          <ac:spMkLst>
            <pc:docMk/>
            <pc:sldMk cId="1636548500" sldId="267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1T05:38:38.020" v="1512" actId="20577"/>
          <ac:spMkLst>
            <pc:docMk/>
            <pc:sldMk cId="1636548500" sldId="267"/>
            <ac:spMk id="3" creationId="{67F5F1B2-3CE6-AF1D-4F2E-71A79F261295}"/>
          </ac:spMkLst>
        </pc:spChg>
        <pc:spChg chg="add mod">
          <ac:chgData name="Andrew Van Burgel" userId="197a248d-edf5-4589-9981-23a848155b33" providerId="ADAL" clId="{AFC0FB81-DA14-47A7-94E7-1B458AECAB0B}" dt="2022-11-21T05:52:14.025" v="1801" actId="20577"/>
          <ac:spMkLst>
            <pc:docMk/>
            <pc:sldMk cId="1636548500" sldId="267"/>
            <ac:spMk id="5" creationId="{408DB3C8-D66D-345F-56AA-FF3D630CA56B}"/>
          </ac:spMkLst>
        </pc:spChg>
        <pc:spChg chg="mod">
          <ac:chgData name="Andrew Van Burgel" userId="197a248d-edf5-4589-9981-23a848155b33" providerId="ADAL" clId="{AFC0FB81-DA14-47A7-94E7-1B458AECAB0B}" dt="2022-11-21T05:36:57.002" v="1351" actId="1076"/>
          <ac:spMkLst>
            <pc:docMk/>
            <pc:sldMk cId="1636548500" sldId="267"/>
            <ac:spMk id="7" creationId="{9D2F9AB6-4AC0-72D9-8751-0D0FC9AE068E}"/>
          </ac:spMkLst>
        </pc:spChg>
        <pc:picChg chg="mod">
          <ac:chgData name="Andrew Van Burgel" userId="197a248d-edf5-4589-9981-23a848155b33" providerId="ADAL" clId="{AFC0FB81-DA14-47A7-94E7-1B458AECAB0B}" dt="2022-11-21T05:36:57.002" v="1351" actId="1076"/>
          <ac:picMkLst>
            <pc:docMk/>
            <pc:sldMk cId="1636548500" sldId="267"/>
            <ac:picMk id="4" creationId="{B473D215-8EB3-A9E3-F55F-2CDFA4EE9D3C}"/>
          </ac:picMkLst>
        </pc:picChg>
        <pc:cxnChg chg="del">
          <ac:chgData name="Andrew Van Burgel" userId="197a248d-edf5-4589-9981-23a848155b33" providerId="ADAL" clId="{AFC0FB81-DA14-47A7-94E7-1B458AECAB0B}" dt="2022-11-21T05:24:26.252" v="772" actId="478"/>
          <ac:cxnSpMkLst>
            <pc:docMk/>
            <pc:sldMk cId="1636548500" sldId="267"/>
            <ac:cxnSpMk id="6" creationId="{5B1C80C0-1795-7775-3498-3641FF466AA0}"/>
          </ac:cxnSpMkLst>
        </pc:cxnChg>
      </pc:sldChg>
      <pc:sldChg chg="addSp modSp mod">
        <pc:chgData name="Andrew Van Burgel" userId="197a248d-edf5-4589-9981-23a848155b33" providerId="ADAL" clId="{AFC0FB81-DA14-47A7-94E7-1B458AECAB0B}" dt="2022-11-24T08:23:11.898" v="3381" actId="20577"/>
        <pc:sldMkLst>
          <pc:docMk/>
          <pc:sldMk cId="3893136431" sldId="269"/>
        </pc:sldMkLst>
        <pc:spChg chg="mod">
          <ac:chgData name="Andrew Van Burgel" userId="197a248d-edf5-4589-9981-23a848155b33" providerId="ADAL" clId="{AFC0FB81-DA14-47A7-94E7-1B458AECAB0B}" dt="2022-11-21T05:21:42.469" v="650" actId="1076"/>
          <ac:spMkLst>
            <pc:docMk/>
            <pc:sldMk cId="3893136431" sldId="269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4T08:23:11.898" v="3381" actId="20577"/>
          <ac:spMkLst>
            <pc:docMk/>
            <pc:sldMk cId="3893136431" sldId="269"/>
            <ac:spMk id="3" creationId="{67F5F1B2-3CE6-AF1D-4F2E-71A79F261295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5" creationId="{D20034A6-DC7F-6B44-FD8B-E07F9E93E696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6" creationId="{DE01107E-9AA9-AF58-6129-7D87353C523C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7" creationId="{8CCB889A-ED32-20B0-4949-9FE6CAE5EE27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8" creationId="{E5DAB067-BC7D-3CCE-D71A-7979F6691A5B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9" creationId="{B3782361-5682-1ED7-CF2C-EC3F222D2C6A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10" creationId="{B31489FF-65DB-BF2B-B245-315EF3DDB84B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11" creationId="{C30B2F40-B6E1-5EB8-3E3B-974F8765A34C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12" creationId="{ECBBF5CC-EDBD-13E0-837D-F0E3E81C080C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13" creationId="{9B562CB4-C8AA-4C5C-D54F-F0547F4D6ED5}"/>
          </ac:spMkLst>
        </pc:spChg>
        <pc:spChg chg="mod">
          <ac:chgData name="Andrew Van Burgel" userId="197a248d-edf5-4589-9981-23a848155b33" providerId="ADAL" clId="{AFC0FB81-DA14-47A7-94E7-1B458AECAB0B}" dt="2022-11-21T05:23:09.142" v="663" actId="1076"/>
          <ac:spMkLst>
            <pc:docMk/>
            <pc:sldMk cId="3893136431" sldId="269"/>
            <ac:spMk id="14" creationId="{38AE3CDE-5EBF-E2F7-2E82-DF4629261B71}"/>
          </ac:spMkLst>
        </pc:spChg>
        <pc:spChg chg="add mod">
          <ac:chgData name="Andrew Van Burgel" userId="197a248d-edf5-4589-9981-23a848155b33" providerId="ADAL" clId="{AFC0FB81-DA14-47A7-94E7-1B458AECAB0B}" dt="2022-11-21T05:52:08.384" v="1798" actId="20577"/>
          <ac:spMkLst>
            <pc:docMk/>
            <pc:sldMk cId="3893136431" sldId="269"/>
            <ac:spMk id="15" creationId="{CFA6899E-45B0-215C-FBCA-49E7A63BA391}"/>
          </ac:spMkLst>
        </pc:spChg>
        <pc:graphicFrameChg chg="mod">
          <ac:chgData name="Andrew Van Burgel" userId="197a248d-edf5-4589-9981-23a848155b33" providerId="ADAL" clId="{AFC0FB81-DA14-47A7-94E7-1B458AECAB0B}" dt="2022-11-21T05:23:09.142" v="663" actId="1076"/>
          <ac:graphicFrameMkLst>
            <pc:docMk/>
            <pc:sldMk cId="3893136431" sldId="269"/>
            <ac:graphicFrameMk id="4" creationId="{C2777D1B-C1B9-EF20-B4D2-071046D48B18}"/>
          </ac:graphicFrameMkLst>
        </pc:graphicFrameChg>
      </pc:sldChg>
      <pc:sldChg chg="addSp modSp mod ord">
        <pc:chgData name="Andrew Van Burgel" userId="197a248d-edf5-4589-9981-23a848155b33" providerId="ADAL" clId="{AFC0FB81-DA14-47A7-94E7-1B458AECAB0B}" dt="2022-11-24T07:28:09.848" v="3327" actId="20577"/>
        <pc:sldMkLst>
          <pc:docMk/>
          <pc:sldMk cId="226296637" sldId="270"/>
        </pc:sldMkLst>
        <pc:spChg chg="mod">
          <ac:chgData name="Andrew Van Burgel" userId="197a248d-edf5-4589-9981-23a848155b33" providerId="ADAL" clId="{AFC0FB81-DA14-47A7-94E7-1B458AECAB0B}" dt="2022-11-21T05:26:31.864" v="819" actId="1076"/>
          <ac:spMkLst>
            <pc:docMk/>
            <pc:sldMk cId="226296637" sldId="270"/>
            <ac:spMk id="2" creationId="{F461A247-188B-D3DD-41FA-A0716B02C6DB}"/>
          </ac:spMkLst>
        </pc:spChg>
        <pc:spChg chg="mod">
          <ac:chgData name="Andrew Van Burgel" userId="197a248d-edf5-4589-9981-23a848155b33" providerId="ADAL" clId="{AFC0FB81-DA14-47A7-94E7-1B458AECAB0B}" dt="2022-11-21T05:34:53.460" v="1319" actId="20577"/>
          <ac:spMkLst>
            <pc:docMk/>
            <pc:sldMk cId="226296637" sldId="270"/>
            <ac:spMk id="3" creationId="{67F5F1B2-3CE6-AF1D-4F2E-71A79F261295}"/>
          </ac:spMkLst>
        </pc:spChg>
        <pc:spChg chg="add mod">
          <ac:chgData name="Andrew Van Burgel" userId="197a248d-edf5-4589-9981-23a848155b33" providerId="ADAL" clId="{AFC0FB81-DA14-47A7-94E7-1B458AECAB0B}" dt="2022-11-24T07:28:09.848" v="3327" actId="20577"/>
          <ac:spMkLst>
            <pc:docMk/>
            <pc:sldMk cId="226296637" sldId="270"/>
            <ac:spMk id="4" creationId="{2DA8D46D-9F38-9122-A5BC-81627A400A9A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9" creationId="{B77923E4-6A73-44B2-B730-DB69A6B7499F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0" creationId="{1CB92989-8D9C-6D79-046F-E26B1DC113AA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1" creationId="{CC906DC5-277D-831B-160F-02FCA907FDD7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2" creationId="{B76FE6B8-202F-E83E-C955-AA52754BF714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3" creationId="{5580643B-3904-D683-DA5C-0E4F376EB922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4" creationId="{85323272-5F60-1A46-0A98-501B823512CF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5" creationId="{D023075A-71C3-30D0-4ABE-F5DB09562DFC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6" creationId="{E1689B8F-82F9-9CF2-341F-AC04B999619E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19" creationId="{9E284109-5277-35C5-9350-9022B7807B25}"/>
          </ac:spMkLst>
        </pc:spChg>
        <pc:spChg chg="mod">
          <ac:chgData name="Andrew Van Burgel" userId="197a248d-edf5-4589-9981-23a848155b33" providerId="ADAL" clId="{AFC0FB81-DA14-47A7-94E7-1B458AECAB0B}" dt="2022-11-21T05:34:42.523" v="1311" actId="1076"/>
          <ac:spMkLst>
            <pc:docMk/>
            <pc:sldMk cId="226296637" sldId="270"/>
            <ac:spMk id="20" creationId="{D2992E69-78DC-328C-89BC-9DAE08DCE99F}"/>
          </ac:spMkLst>
        </pc:spChg>
        <pc:picChg chg="mod">
          <ac:chgData name="Andrew Van Burgel" userId="197a248d-edf5-4589-9981-23a848155b33" providerId="ADAL" clId="{AFC0FB81-DA14-47A7-94E7-1B458AECAB0B}" dt="2022-11-21T05:34:42.523" v="1311" actId="1076"/>
          <ac:picMkLst>
            <pc:docMk/>
            <pc:sldMk cId="226296637" sldId="270"/>
            <ac:picMk id="8" creationId="{7DFDD7A8-65D0-5AC6-0D7A-AF115BC0E01F}"/>
          </ac:picMkLst>
        </pc:picChg>
      </pc:sldChg>
      <pc:sldChg chg="del">
        <pc:chgData name="Andrew Van Burgel" userId="197a248d-edf5-4589-9981-23a848155b33" providerId="ADAL" clId="{AFC0FB81-DA14-47A7-94E7-1B458AECAB0B}" dt="2022-11-21T05:42:23.617" v="1561" actId="47"/>
        <pc:sldMkLst>
          <pc:docMk/>
          <pc:sldMk cId="2847758824" sldId="271"/>
        </pc:sldMkLst>
      </pc:sldChg>
      <pc:sldChg chg="addSp modSp add del mod modAnim">
        <pc:chgData name="Andrew Van Burgel" userId="197a248d-edf5-4589-9981-23a848155b33" providerId="ADAL" clId="{AFC0FB81-DA14-47A7-94E7-1B458AECAB0B}" dt="2022-11-25T01:53:40.241" v="3471" actId="47"/>
        <pc:sldMkLst>
          <pc:docMk/>
          <pc:sldMk cId="1658687766" sldId="272"/>
        </pc:sldMkLst>
        <pc:spChg chg="add mod">
          <ac:chgData name="Andrew Van Burgel" userId="197a248d-edf5-4589-9981-23a848155b33" providerId="ADAL" clId="{AFC0FB81-DA14-47A7-94E7-1B458AECAB0B}" dt="2022-11-25T01:23:19.259" v="3398" actId="20577"/>
          <ac:spMkLst>
            <pc:docMk/>
            <pc:sldMk cId="1658687766" sldId="272"/>
            <ac:spMk id="2" creationId="{CC65337D-3F41-87F9-5830-7B4BD448A767}"/>
          </ac:spMkLst>
        </pc:spChg>
      </pc:sldChg>
      <pc:sldChg chg="addSp modSp mod">
        <pc:chgData name="Andrew Van Burgel" userId="197a248d-edf5-4589-9981-23a848155b33" providerId="ADAL" clId="{AFC0FB81-DA14-47A7-94E7-1B458AECAB0B}" dt="2022-11-25T01:53:53.398" v="3478" actId="20577"/>
        <pc:sldMkLst>
          <pc:docMk/>
          <pc:sldMk cId="1725213499" sldId="273"/>
        </pc:sldMkLst>
        <pc:spChg chg="mod">
          <ac:chgData name="Andrew Van Burgel" userId="197a248d-edf5-4589-9981-23a848155b33" providerId="ADAL" clId="{AFC0FB81-DA14-47A7-94E7-1B458AECAB0B}" dt="2022-11-24T07:27:18.670" v="3310" actId="20577"/>
          <ac:spMkLst>
            <pc:docMk/>
            <pc:sldMk cId="1725213499" sldId="273"/>
            <ac:spMk id="3" creationId="{66A2A1DC-5DEF-A985-A894-041E63FBA6C5}"/>
          </ac:spMkLst>
        </pc:spChg>
        <pc:spChg chg="add mod">
          <ac:chgData name="Andrew Van Burgel" userId="197a248d-edf5-4589-9981-23a848155b33" providerId="ADAL" clId="{AFC0FB81-DA14-47A7-94E7-1B458AECAB0B}" dt="2022-11-25T01:53:53.398" v="3478" actId="20577"/>
          <ac:spMkLst>
            <pc:docMk/>
            <pc:sldMk cId="1725213499" sldId="273"/>
            <ac:spMk id="4" creationId="{3D58C5D5-5A9C-8AE8-BA46-B8073AC4BFCF}"/>
          </ac:spMkLst>
        </pc:spChg>
      </pc:sldChg>
      <pc:sldChg chg="addSp modSp mod">
        <pc:chgData name="Andrew Van Burgel" userId="197a248d-edf5-4589-9981-23a848155b33" providerId="ADAL" clId="{AFC0FB81-DA14-47A7-94E7-1B458AECAB0B}" dt="2022-11-25T01:53:50.101" v="3476" actId="20577"/>
        <pc:sldMkLst>
          <pc:docMk/>
          <pc:sldMk cId="1087328648" sldId="274"/>
        </pc:sldMkLst>
        <pc:spChg chg="mod">
          <ac:chgData name="Andrew Van Burgel" userId="197a248d-edf5-4589-9981-23a848155b33" providerId="ADAL" clId="{AFC0FB81-DA14-47A7-94E7-1B458AECAB0B}" dt="2022-11-24T07:26:38.896" v="3302" actId="20577"/>
          <ac:spMkLst>
            <pc:docMk/>
            <pc:sldMk cId="1087328648" sldId="274"/>
            <ac:spMk id="3" creationId="{66A2A1DC-5DEF-A985-A894-041E63FBA6C5}"/>
          </ac:spMkLst>
        </pc:spChg>
        <pc:spChg chg="mod">
          <ac:chgData name="Andrew Van Burgel" userId="197a248d-edf5-4589-9981-23a848155b33" providerId="ADAL" clId="{AFC0FB81-DA14-47A7-94E7-1B458AECAB0B}" dt="2022-11-22T00:59:05.045" v="2763" actId="1076"/>
          <ac:spMkLst>
            <pc:docMk/>
            <pc:sldMk cId="1087328648" sldId="274"/>
            <ac:spMk id="5" creationId="{D81490AE-44E2-B7E4-5A28-993BB7812AD8}"/>
          </ac:spMkLst>
        </pc:spChg>
        <pc:spChg chg="add mod">
          <ac:chgData name="Andrew Van Burgel" userId="197a248d-edf5-4589-9981-23a848155b33" providerId="ADAL" clId="{AFC0FB81-DA14-47A7-94E7-1B458AECAB0B}" dt="2022-11-25T01:53:50.101" v="3476" actId="20577"/>
          <ac:spMkLst>
            <pc:docMk/>
            <pc:sldMk cId="1087328648" sldId="274"/>
            <ac:spMk id="6" creationId="{ED5306C8-D90E-94D7-C9A5-9E4975DEDF03}"/>
          </ac:spMkLst>
        </pc:spChg>
        <pc:picChg chg="mod">
          <ac:chgData name="Andrew Van Burgel" userId="197a248d-edf5-4589-9981-23a848155b33" providerId="ADAL" clId="{AFC0FB81-DA14-47A7-94E7-1B458AECAB0B}" dt="2022-11-22T00:59:05.045" v="2763" actId="1076"/>
          <ac:picMkLst>
            <pc:docMk/>
            <pc:sldMk cId="1087328648" sldId="274"/>
            <ac:picMk id="4" creationId="{CACAB0E9-E59A-EB8B-496D-AFD9E43DBE86}"/>
          </ac:picMkLst>
        </pc:picChg>
      </pc:sldChg>
      <pc:sldChg chg="addSp delSp modSp add mod ord modClrScheme chgLayout">
        <pc:chgData name="Andrew Van Burgel" userId="197a248d-edf5-4589-9981-23a848155b33" providerId="ADAL" clId="{AFC0FB81-DA14-47A7-94E7-1B458AECAB0B}" dt="2022-11-24T08:00:20.538" v="3364" actId="20577"/>
        <pc:sldMkLst>
          <pc:docMk/>
          <pc:sldMk cId="1766485993" sldId="275"/>
        </pc:sldMkLst>
        <pc:spChg chg="mod ord">
          <ac:chgData name="Andrew Van Burgel" userId="197a248d-edf5-4589-9981-23a848155b33" providerId="ADAL" clId="{AFC0FB81-DA14-47A7-94E7-1B458AECAB0B}" dt="2022-11-24T08:00:20.538" v="3364" actId="20577"/>
          <ac:spMkLst>
            <pc:docMk/>
            <pc:sldMk cId="1766485993" sldId="275"/>
            <ac:spMk id="2" creationId="{F461A247-188B-D3DD-41FA-A0716B02C6DB}"/>
          </ac:spMkLst>
        </pc:spChg>
        <pc:spChg chg="mod ord">
          <ac:chgData name="Andrew Van Burgel" userId="197a248d-edf5-4589-9981-23a848155b33" providerId="ADAL" clId="{AFC0FB81-DA14-47A7-94E7-1B458AECAB0B}" dt="2022-11-22T01:02:40.477" v="2818" actId="20577"/>
          <ac:spMkLst>
            <pc:docMk/>
            <pc:sldMk cId="1766485993" sldId="275"/>
            <ac:spMk id="3" creationId="{67F5F1B2-3CE6-AF1D-4F2E-71A79F261295}"/>
          </ac:spMkLst>
        </pc:spChg>
        <pc:spChg chg="add mod">
          <ac:chgData name="Andrew Van Burgel" userId="197a248d-edf5-4589-9981-23a848155b33" providerId="ADAL" clId="{AFC0FB81-DA14-47A7-94E7-1B458AECAB0B}" dt="2022-11-22T05:33:09.499" v="2896" actId="20577"/>
          <ac:spMkLst>
            <pc:docMk/>
            <pc:sldMk cId="1766485993" sldId="275"/>
            <ac:spMk id="4" creationId="{43D9499B-D5FB-62DF-2AEA-4827BF4F4D27}"/>
          </ac:spMkLst>
        </pc:spChg>
        <pc:picChg chg="del">
          <ac:chgData name="Andrew Van Burgel" userId="197a248d-edf5-4589-9981-23a848155b33" providerId="ADAL" clId="{AFC0FB81-DA14-47A7-94E7-1B458AECAB0B}" dt="2022-11-21T04:19:23.044" v="155" actId="478"/>
          <ac:picMkLst>
            <pc:docMk/>
            <pc:sldMk cId="1766485993" sldId="275"/>
            <ac:picMk id="4" creationId="{6382BF48-BE91-B0DD-1643-39BC6100BDD9}"/>
          </ac:picMkLst>
        </pc:picChg>
      </pc:sldChg>
      <pc:sldChg chg="add del">
        <pc:chgData name="Andrew Van Burgel" userId="197a248d-edf5-4589-9981-23a848155b33" providerId="ADAL" clId="{AFC0FB81-DA14-47A7-94E7-1B458AECAB0B}" dt="2022-11-25T01:53:43.757" v="3472" actId="47"/>
        <pc:sldMkLst>
          <pc:docMk/>
          <pc:sldMk cId="2254767564" sldId="2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EFE72C-5660-9DC5-E889-07B8427FEE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B6018-2F7E-B974-BF7D-B6C70D5FCC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83248-09D0-4543-8FED-20DA0C95E61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A52AC-5432-379E-8438-38D4537E6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8A0D4-BF15-3C09-EC0D-2456C1264F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7545-282D-4041-8CB6-53F022727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84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06C57-E918-404C-AE2A-650849D1201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116F-60E2-8743-8393-E278697D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543977"/>
            <a:ext cx="8799512" cy="2389848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rgbClr val="BAD8E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4023652"/>
            <a:ext cx="7199312" cy="7281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0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543977"/>
            <a:ext cx="8799512" cy="2389848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4023652"/>
            <a:ext cx="7199312" cy="7281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6249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81088"/>
            <a:ext cx="8718550" cy="2852737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365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942" y="3746613"/>
            <a:ext cx="7341171" cy="3111388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2433" y="-1"/>
            <a:ext cx="12196702" cy="45688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86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594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825625"/>
            <a:ext cx="539591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9591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74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65125"/>
            <a:ext cx="1094422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681163"/>
            <a:ext cx="53736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8" y="2505075"/>
            <a:ext cx="53736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3959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9591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753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3849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483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849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8419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>
          <a:xfrm>
            <a:off x="623888" y="1541102"/>
            <a:ext cx="6383867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0" b="1" i="0" baseline="0" dirty="0">
                <a:solidFill>
                  <a:schemeClr val="accent4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>
          <a:xfrm>
            <a:off x="623888" y="4829859"/>
            <a:ext cx="10944225" cy="15081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585CC6A7-E600-47AA-B0EC-B770756CB3D8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2022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0AF42-E2AF-A839-A7D0-41C53334D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828" y="2681048"/>
            <a:ext cx="3317334" cy="2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6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543977"/>
            <a:ext cx="8799512" cy="2389848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4023652"/>
            <a:ext cx="7199312" cy="7281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507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81088"/>
            <a:ext cx="8934450" cy="2852737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7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81088"/>
            <a:ext cx="8934450" cy="2852737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995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942" y="3746613"/>
            <a:ext cx="7341171" cy="3111388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2433" y="-1"/>
            <a:ext cx="12196702" cy="45688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18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552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9" y="1825625"/>
            <a:ext cx="539591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591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3091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65125"/>
            <a:ext cx="109442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81163"/>
            <a:ext cx="53736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8" y="2505075"/>
            <a:ext cx="53736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3959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9591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453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38492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33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38492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087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2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>
          <a:xfrm>
            <a:off x="623888" y="1541102"/>
            <a:ext cx="6383867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0" b="1" i="0" baseline="0" dirty="0">
                <a:solidFill>
                  <a:schemeClr val="accent6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>
          <a:xfrm>
            <a:off x="623888" y="4829859"/>
            <a:ext cx="10944225" cy="15081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E14C23CD-3B90-4B2E-BB33-1F3293CE1772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2022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25B49-B93A-7AFB-E1AA-F658E74593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828" y="2681048"/>
            <a:ext cx="3317334" cy="2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942" y="3746613"/>
            <a:ext cx="7341171" cy="3111388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rgbClr val="BAD8E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2433" y="-1"/>
            <a:ext cx="12196702" cy="45688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38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9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825625"/>
            <a:ext cx="5395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591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01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65125"/>
            <a:ext cx="109442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681163"/>
            <a:ext cx="53736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8" y="2505075"/>
            <a:ext cx="53736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959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9591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97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38492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43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457200"/>
            <a:ext cx="41481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3849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8" y="2057400"/>
            <a:ext cx="41481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56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>
          <a:xfrm>
            <a:off x="622800" y="1541102"/>
            <a:ext cx="6383867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0" b="1" i="0" baseline="0" dirty="0">
                <a:solidFill>
                  <a:srgbClr val="BAD8E1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>
          <a:xfrm>
            <a:off x="622800" y="4831200"/>
            <a:ext cx="11184467" cy="15081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E0131BEA-A575-4B0A-9D04-34DCEDEC1861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2022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BAFD0-2765-C10D-DC20-14CC99EBC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4828" y="2681048"/>
            <a:ext cx="3317334" cy="2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0.jpe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1579" y="5792002"/>
            <a:ext cx="3970421" cy="1065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365125"/>
            <a:ext cx="10944225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1825625"/>
            <a:ext cx="10944224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50" r:id="rId4"/>
    <p:sldLayoutId id="2147483652" r:id="rId5"/>
    <p:sldLayoutId id="2147483653" r:id="rId6"/>
    <p:sldLayoutId id="2147483656" r:id="rId7"/>
    <p:sldLayoutId id="2147483657" r:id="rId8"/>
    <p:sldLayoutId id="214748365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478">
          <p15:clr>
            <a:srgbClr val="F26B43"/>
          </p15:clr>
        </p15:guide>
        <p15:guide id="4" pos="728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1579" y="5793205"/>
            <a:ext cx="3970421" cy="106359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365125"/>
            <a:ext cx="10944224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825625"/>
            <a:ext cx="10944225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36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478">
          <p15:clr>
            <a:srgbClr val="F26B43"/>
          </p15:clr>
        </p15:guide>
        <p15:guide id="4" pos="728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1580" y="5793205"/>
            <a:ext cx="3970418" cy="106359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365125"/>
            <a:ext cx="10944224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1825625"/>
            <a:ext cx="10944224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478">
          <p15:clr>
            <a:srgbClr val="F26B43"/>
          </p15:clr>
        </p15:guide>
        <p15:guide id="4" pos="72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534296-59C1-162D-24F2-C8DEBC32B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Farm Scale Strip Trials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EF7EBC3-2333-958A-940E-7DB7301BA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7" y="4023652"/>
            <a:ext cx="7807049" cy="9929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Andrew van Burgel</a:t>
            </a:r>
          </a:p>
          <a:p>
            <a:r>
              <a:rPr lang="en-US" dirty="0"/>
              <a:t>Australasian Applied Statistics Conference</a:t>
            </a:r>
          </a:p>
          <a:p>
            <a:r>
              <a:rPr lang="en-US" dirty="0"/>
              <a:t>29 November 2022</a:t>
            </a:r>
          </a:p>
        </p:txBody>
      </p:sp>
    </p:spTree>
    <p:extLst>
      <p:ext uri="{BB962C8B-B14F-4D97-AF65-F5344CB8AC3E}">
        <p14:creationId xmlns:p14="http://schemas.microsoft.com/office/powerpoint/2010/main" val="33584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9C652-C1BC-4322-4BDE-B0923BF7B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1"/>
          <a:stretch/>
        </p:blipFill>
        <p:spPr>
          <a:xfrm>
            <a:off x="2571175" y="989012"/>
            <a:ext cx="9075807" cy="5773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E37EC-B7E2-AF46-0596-11D2066B6CC6}"/>
              </a:ext>
            </a:extLst>
          </p:cNvPr>
          <p:cNvSpPr txBox="1"/>
          <p:nvPr/>
        </p:nvSpPr>
        <p:spPr>
          <a:xfrm>
            <a:off x="6175629" y="152659"/>
            <a:ext cx="5673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Bold"/>
              </a:rPr>
              <a:t>Evans et al (2020) </a:t>
            </a:r>
            <a:r>
              <a:rPr lang="en-US" sz="1800" i="1" u="none" strike="noStrike" baseline="0" dirty="0">
                <a:latin typeface="URWPalladioL-Bold"/>
              </a:rPr>
              <a:t>Assessment of the Use of Geographically Weighted</a:t>
            </a:r>
            <a:r>
              <a:rPr lang="en-US" i="1" dirty="0">
                <a:latin typeface="URWPalladioL-Bold"/>
              </a:rPr>
              <a:t> </a:t>
            </a:r>
            <a:r>
              <a:rPr lang="en-US" sz="1800" i="1" u="none" strike="noStrike" baseline="0" dirty="0">
                <a:latin typeface="URWPalladioL-Bold"/>
              </a:rPr>
              <a:t>Regression for Analysis of Large On-Farm </a:t>
            </a:r>
            <a:r>
              <a:rPr lang="en-AU" sz="1800" i="1" u="none" strike="noStrike" baseline="0" dirty="0">
                <a:latin typeface="URWPalladioL-Bold"/>
              </a:rPr>
              <a:t>Experiments and Implications for Practical Application</a:t>
            </a:r>
            <a:endParaRPr lang="en-AU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7B4922-B1E0-B736-80C0-4377AE28A359}"/>
              </a:ext>
            </a:extLst>
          </p:cNvPr>
          <p:cNvSpPr/>
          <p:nvPr/>
        </p:nvSpPr>
        <p:spPr>
          <a:xfrm>
            <a:off x="4142792" y="4674638"/>
            <a:ext cx="671804" cy="70912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FBE4FD-68AF-8A63-B2DC-7E8C2510A545}"/>
              </a:ext>
            </a:extLst>
          </p:cNvPr>
          <p:cNvSpPr/>
          <p:nvPr/>
        </p:nvSpPr>
        <p:spPr>
          <a:xfrm>
            <a:off x="8716702" y="4674638"/>
            <a:ext cx="671804" cy="7091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D986E1-6463-1A0B-A302-E49E6A87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31345"/>
            <a:ext cx="7388735" cy="497076"/>
          </a:xfrm>
        </p:spPr>
        <p:txBody>
          <a:bodyPr>
            <a:normAutofit/>
          </a:bodyPr>
          <a:lstStyle/>
          <a:p>
            <a:r>
              <a:rPr lang="en-US" sz="2400" dirty="0"/>
              <a:t>Case study 2 from Evans et al (2020)</a:t>
            </a:r>
            <a:endParaRPr lang="en-AU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F7E4BA-6F92-757C-ED98-53E5247B2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9" y="1133475"/>
            <a:ext cx="2179606" cy="473551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Potassium </a:t>
            </a:r>
          </a:p>
          <a:p>
            <a:r>
              <a:rPr lang="en-US" sz="2000" dirty="0"/>
              <a:t>Fertilizer</a:t>
            </a:r>
          </a:p>
          <a:p>
            <a:r>
              <a:rPr lang="en-US" sz="2000" dirty="0"/>
              <a:t>(MOP)</a:t>
            </a:r>
          </a:p>
          <a:p>
            <a:r>
              <a:rPr lang="en-US" sz="2000" dirty="0"/>
              <a:t>Trial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37D-3F41-87F9-5830-7B4BD448A767}"/>
              </a:ext>
            </a:extLst>
          </p:cNvPr>
          <p:cNvSpPr txBox="1"/>
          <p:nvPr/>
        </p:nvSpPr>
        <p:spPr>
          <a:xfrm>
            <a:off x="302004" y="636212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10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165868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BE87-0DE2-89E5-008F-6E1510A5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73844"/>
            <a:ext cx="11430289" cy="1030288"/>
          </a:xfrm>
        </p:spPr>
        <p:txBody>
          <a:bodyPr>
            <a:normAutofit/>
          </a:bodyPr>
          <a:lstStyle/>
          <a:p>
            <a:r>
              <a:rPr lang="en-US" sz="3600" dirty="0"/>
              <a:t>Evaluation of Geographically Weighted Regression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A1DC-5DEF-A985-A894-041E63FB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304132"/>
            <a:ext cx="10944225" cy="5044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Nice graphical display of spatially varying treatment effects</a:t>
            </a:r>
          </a:p>
          <a:p>
            <a:pPr lvl="1"/>
            <a:r>
              <a:rPr lang="en-US" dirty="0"/>
              <a:t>… </a:t>
            </a:r>
          </a:p>
          <a:p>
            <a:r>
              <a:rPr lang="en-US" dirty="0"/>
              <a:t>Concerns:</a:t>
            </a:r>
          </a:p>
          <a:p>
            <a:pPr lvl="1"/>
            <a:r>
              <a:rPr lang="en-US" dirty="0"/>
              <a:t>Doesn’t reflect basic statistical principles for agricultural trials</a:t>
            </a:r>
          </a:p>
          <a:p>
            <a:pPr lvl="2"/>
            <a:r>
              <a:rPr lang="en-US" dirty="0"/>
              <a:t>Incorrect (inflated) significance due to pseudo replication</a:t>
            </a:r>
          </a:p>
          <a:p>
            <a:pPr lvl="2"/>
            <a:r>
              <a:rPr lang="en-US" dirty="0"/>
              <a:t>Local treatment response is effectively based on a single (true) replication</a:t>
            </a:r>
          </a:p>
          <a:p>
            <a:pPr lvl="1"/>
            <a:r>
              <a:rPr lang="en-US" dirty="0"/>
              <a:t>Therefore, risk that spatial variability appears as treatment responses.</a:t>
            </a:r>
            <a:endParaRPr lang="en-AU" dirty="0"/>
          </a:p>
          <a:p>
            <a:r>
              <a:rPr lang="en-AU" dirty="0"/>
              <a:t>Suggestions going forward: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/>
              <a:t>Until the concerns are resolved, recommend not presenting statistical significance and rather consider </a:t>
            </a:r>
            <a:r>
              <a:rPr lang="en-AU" i="1" dirty="0"/>
              <a:t>large continuous areas of positive treatment effect</a:t>
            </a:r>
            <a:r>
              <a:rPr lang="en-AU" dirty="0"/>
              <a:t> as a better indicator of statistical significance.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Possible improvement… next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F979B-82CC-B566-0E16-F43F804036C0}"/>
              </a:ext>
            </a:extLst>
          </p:cNvPr>
          <p:cNvSpPr txBox="1"/>
          <p:nvPr/>
        </p:nvSpPr>
        <p:spPr>
          <a:xfrm>
            <a:off x="302004" y="6362120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11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410172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BE87-0DE2-89E5-008F-6E1510A5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50813"/>
            <a:ext cx="10944224" cy="1030288"/>
          </a:xfrm>
        </p:spPr>
        <p:txBody>
          <a:bodyPr/>
          <a:lstStyle/>
          <a:p>
            <a:r>
              <a:rPr lang="en-US" dirty="0"/>
              <a:t>Possible improvement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A1DC-5DEF-A985-A894-041E63FB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476375"/>
            <a:ext cx="10944225" cy="4700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average the yield within each strip at a larger distance (around 50m)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eliminates much of the false replication with each observation more like an experimental unit of the treatment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Estimation of treatment effects may be more evenly based across more treatment strips and thus less influenced by local spatial variation.</a:t>
            </a:r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AB0E9-E59A-EB8B-496D-AFD9E43DB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0001" b="65381"/>
          <a:stretch/>
        </p:blipFill>
        <p:spPr>
          <a:xfrm>
            <a:off x="54913" y="2466975"/>
            <a:ext cx="12197101" cy="1466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490AE-44E2-B7E4-5A28-993BB7812AD8}"/>
              </a:ext>
            </a:extLst>
          </p:cNvPr>
          <p:cNvSpPr txBox="1"/>
          <p:nvPr/>
        </p:nvSpPr>
        <p:spPr>
          <a:xfrm>
            <a:off x="302004" y="2456497"/>
            <a:ext cx="1203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  <a:p>
            <a:pPr>
              <a:lnSpc>
                <a:spcPts val="1200"/>
              </a:lnSpc>
            </a:pPr>
            <a:r>
              <a:rPr lang="en-US" sz="1200" dirty="0"/>
              <a:t>   x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r>
              <a:rPr lang="en-US" sz="1200" dirty="0"/>
              <a:t>            </a:t>
            </a:r>
            <a:r>
              <a:rPr lang="en-US" sz="1200" dirty="0" err="1"/>
              <a:t>x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306C8-D90E-94D7-C9A5-9E4975DEDF03}"/>
              </a:ext>
            </a:extLst>
          </p:cNvPr>
          <p:cNvSpPr txBox="1"/>
          <p:nvPr/>
        </p:nvSpPr>
        <p:spPr>
          <a:xfrm>
            <a:off x="302004" y="636212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12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108732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BE87-0DE2-89E5-008F-6E1510A5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A1DC-5DEF-A985-A894-041E63FBA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of Geographically Weighted Regression (GWR) needs to consider the basic statistical principles for agricultural trials</a:t>
            </a:r>
          </a:p>
          <a:p>
            <a:endParaRPr lang="en-US" dirty="0"/>
          </a:p>
          <a:p>
            <a:r>
              <a:rPr lang="en-AU" dirty="0"/>
              <a:t>Traditional methods (ANOVA) give reliable results and can provide a valuable comparison to GWR.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8C5D5-5A9C-8AE8-BA46-B8073AC4BFCF}"/>
              </a:ext>
            </a:extLst>
          </p:cNvPr>
          <p:cNvSpPr txBox="1"/>
          <p:nvPr/>
        </p:nvSpPr>
        <p:spPr>
          <a:xfrm>
            <a:off x="302004" y="636212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13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172521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05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78" y="186613"/>
            <a:ext cx="10944224" cy="1325563"/>
          </a:xfrm>
        </p:spPr>
        <p:txBody>
          <a:bodyPr/>
          <a:lstStyle/>
          <a:p>
            <a:r>
              <a:rPr lang="en-US" dirty="0"/>
              <a:t>Case of only 1 strip per treatment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62038"/>
          </a:xfrm>
        </p:spPr>
        <p:txBody>
          <a:bodyPr>
            <a:normAutofit/>
          </a:bodyPr>
          <a:lstStyle/>
          <a:p>
            <a:r>
              <a:rPr lang="en-US" dirty="0"/>
              <a:t>Not ideal, but analysis is still possible:</a:t>
            </a:r>
          </a:p>
          <a:p>
            <a:pPr lvl="1"/>
            <a:r>
              <a:rPr lang="en-US" dirty="0"/>
              <a:t>Identify reps separated by sufficient distance to ensure approximately independent comparisons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it not a recommended design?</a:t>
            </a:r>
          </a:p>
          <a:p>
            <a:pPr lvl="1"/>
            <a:r>
              <a:rPr lang="en-US" dirty="0"/>
              <a:t>An error impacting a whole strip (e.g. machine issue or harvest direction effect) will appear as a treatment effect</a:t>
            </a:r>
          </a:p>
          <a:p>
            <a:pPr lvl="1"/>
            <a:r>
              <a:rPr lang="en-US" dirty="0"/>
              <a:t>Less ability to examine spatially varying responses because large distances are required for true replication.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DD7A8-65D0-5AC6-0D7A-AF115BC0E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0001" b="82852"/>
          <a:stretch/>
        </p:blipFill>
        <p:spPr>
          <a:xfrm>
            <a:off x="915930" y="2817394"/>
            <a:ext cx="10515600" cy="435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7923E4-6A73-44B2-B730-DB69A6B7499F}"/>
              </a:ext>
            </a:extLst>
          </p:cNvPr>
          <p:cNvSpPr/>
          <p:nvPr/>
        </p:nvSpPr>
        <p:spPr>
          <a:xfrm>
            <a:off x="993660" y="2740609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92989-8D9C-6D79-046F-E26B1DC113AA}"/>
              </a:ext>
            </a:extLst>
          </p:cNvPr>
          <p:cNvSpPr/>
          <p:nvPr/>
        </p:nvSpPr>
        <p:spPr>
          <a:xfrm>
            <a:off x="2561380" y="2740609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06DC5-277D-831B-160F-02FCA907FDD7}"/>
              </a:ext>
            </a:extLst>
          </p:cNvPr>
          <p:cNvSpPr/>
          <p:nvPr/>
        </p:nvSpPr>
        <p:spPr>
          <a:xfrm>
            <a:off x="4129100" y="2732243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FE6B8-202F-E83E-C955-AA52754BF714}"/>
              </a:ext>
            </a:extLst>
          </p:cNvPr>
          <p:cNvSpPr/>
          <p:nvPr/>
        </p:nvSpPr>
        <p:spPr>
          <a:xfrm>
            <a:off x="5672171" y="2732243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80643B-3904-D683-DA5C-0E4F376EB922}"/>
              </a:ext>
            </a:extLst>
          </p:cNvPr>
          <p:cNvSpPr/>
          <p:nvPr/>
        </p:nvSpPr>
        <p:spPr>
          <a:xfrm>
            <a:off x="7228871" y="2746052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23272-5F60-1A46-0A98-501B823512CF}"/>
              </a:ext>
            </a:extLst>
          </p:cNvPr>
          <p:cNvSpPr/>
          <p:nvPr/>
        </p:nvSpPr>
        <p:spPr>
          <a:xfrm>
            <a:off x="10307141" y="2732243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23075A-71C3-30D0-4ABE-F5DB09562DFC}"/>
              </a:ext>
            </a:extLst>
          </p:cNvPr>
          <p:cNvSpPr/>
          <p:nvPr/>
        </p:nvSpPr>
        <p:spPr>
          <a:xfrm>
            <a:off x="8785571" y="2740609"/>
            <a:ext cx="1035698" cy="8898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89B8F-82F9-9CF2-341F-AC04B999619E}"/>
              </a:ext>
            </a:extLst>
          </p:cNvPr>
          <p:cNvSpPr txBox="1"/>
          <p:nvPr/>
        </p:nvSpPr>
        <p:spPr>
          <a:xfrm>
            <a:off x="1155097" y="3247536"/>
            <a:ext cx="71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 1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284109-5277-35C5-9350-9022B7807B25}"/>
              </a:ext>
            </a:extLst>
          </p:cNvPr>
          <p:cNvSpPr txBox="1"/>
          <p:nvPr/>
        </p:nvSpPr>
        <p:spPr>
          <a:xfrm>
            <a:off x="2714514" y="3261093"/>
            <a:ext cx="71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 2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992E69-78DC-328C-89BC-9DAE08DCE99F}"/>
              </a:ext>
            </a:extLst>
          </p:cNvPr>
          <p:cNvSpPr txBox="1"/>
          <p:nvPr/>
        </p:nvSpPr>
        <p:spPr>
          <a:xfrm>
            <a:off x="4290537" y="3255801"/>
            <a:ext cx="71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 3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8D46D-9F38-9122-A5BC-81627A400A9A}"/>
              </a:ext>
            </a:extLst>
          </p:cNvPr>
          <p:cNvSpPr txBox="1"/>
          <p:nvPr/>
        </p:nvSpPr>
        <p:spPr>
          <a:xfrm>
            <a:off x="302004" y="63621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Extra slide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2629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statistical principles for design and analysis</a:t>
            </a:r>
          </a:p>
          <a:p>
            <a:pPr lvl="1"/>
            <a:r>
              <a:rPr lang="en-US" dirty="0"/>
              <a:t>Application to farm scale strip trials</a:t>
            </a:r>
          </a:p>
          <a:p>
            <a:endParaRPr lang="en-US" dirty="0"/>
          </a:p>
          <a:p>
            <a:r>
              <a:rPr lang="en-US" dirty="0"/>
              <a:t>Traditional analysis methods (ANOVA)</a:t>
            </a:r>
          </a:p>
          <a:p>
            <a:endParaRPr lang="en-US" dirty="0"/>
          </a:p>
          <a:p>
            <a:r>
              <a:rPr lang="en-US" dirty="0"/>
              <a:t>Evaluating Geographically Weighted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9499B-D5FB-62DF-2AEA-4827BF4F4D27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2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176648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34937"/>
            <a:ext cx="10944224" cy="1325563"/>
          </a:xfrm>
        </p:spPr>
        <p:txBody>
          <a:bodyPr/>
          <a:lstStyle/>
          <a:p>
            <a:r>
              <a:rPr lang="en-US" dirty="0"/>
              <a:t>Farm scale strip trials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447800"/>
            <a:ext cx="10944225" cy="4729163"/>
          </a:xfrm>
        </p:spPr>
        <p:txBody>
          <a:bodyPr>
            <a:normAutofit/>
          </a:bodyPr>
          <a:lstStyle/>
          <a:p>
            <a:r>
              <a:rPr lang="en-US" dirty="0"/>
              <a:t>Example from Evans et al 2020</a:t>
            </a:r>
          </a:p>
          <a:p>
            <a:pPr lvl="1"/>
            <a:r>
              <a:rPr lang="en-US" dirty="0"/>
              <a:t>strips 900m long and 12m wide</a:t>
            </a:r>
          </a:p>
          <a:p>
            <a:pPr lvl="1"/>
            <a:r>
              <a:rPr lang="en-US" dirty="0"/>
              <a:t>3 treatments (Potassium rates) x 3 reps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Typical questions of interest</a:t>
            </a:r>
          </a:p>
          <a:p>
            <a:pPr lvl="1"/>
            <a:r>
              <a:rPr lang="en-US" dirty="0"/>
              <a:t>What is the yield response to treatment and how does the response vary across the paddock?</a:t>
            </a:r>
          </a:p>
          <a:p>
            <a:pPr lvl="1"/>
            <a:r>
              <a:rPr lang="en-US" dirty="0"/>
              <a:t>(Statistician) where is the yield response statistically significant?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2BF48-BE91-B0DD-1643-39BC610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0001" b="65381"/>
          <a:stretch/>
        </p:blipFill>
        <p:spPr>
          <a:xfrm>
            <a:off x="838199" y="2681976"/>
            <a:ext cx="10515600" cy="126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8C1C3-A7BF-E6B6-F9AD-B1EFE33D9833}"/>
              </a:ext>
            </a:extLst>
          </p:cNvPr>
          <p:cNvSpPr txBox="1"/>
          <p:nvPr/>
        </p:nvSpPr>
        <p:spPr>
          <a:xfrm>
            <a:off x="7508146" y="1375349"/>
            <a:ext cx="4500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URWPalladioL-Bold"/>
              </a:rPr>
              <a:t>Evans et al (2020) </a:t>
            </a:r>
            <a:r>
              <a:rPr lang="en-US" sz="1800" i="1" u="none" strike="noStrike" baseline="0" dirty="0">
                <a:latin typeface="URWPalladioL-Bold"/>
              </a:rPr>
              <a:t>Assessment of the Use of Geographically Weighted</a:t>
            </a:r>
            <a:r>
              <a:rPr lang="en-US" i="1" dirty="0">
                <a:latin typeface="URWPalladioL-Bold"/>
              </a:rPr>
              <a:t> </a:t>
            </a:r>
            <a:r>
              <a:rPr lang="en-US" sz="1800" i="1" u="none" strike="noStrike" baseline="0" dirty="0">
                <a:latin typeface="URWPalladioL-Bold"/>
              </a:rPr>
              <a:t>Regression for Analysis of Large On-Farm </a:t>
            </a:r>
            <a:r>
              <a:rPr lang="en-AU" sz="1800" i="1" u="none" strike="noStrike" baseline="0" dirty="0">
                <a:latin typeface="URWPalladioL-Bold"/>
              </a:rPr>
              <a:t>Experiments and Implications for Practical Application</a:t>
            </a:r>
            <a:endParaRPr lang="en-AU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594E7-65B1-0FC3-2FBE-7F75013D3B3C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Slide 3 </a:t>
            </a:r>
            <a:r>
              <a:rPr lang="en-US" b="1" i="1" dirty="0"/>
              <a:t>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345156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 statistical principles for agricultural trials</a:t>
            </a:r>
            <a:endParaRPr lang="en-AU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690688"/>
            <a:ext cx="10944225" cy="45497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There is always underlying (spatial) variability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Replication is necessary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to give confidence that treatment effects are real and not due to this variability (statistical significance)</a:t>
            </a:r>
          </a:p>
          <a:p>
            <a:pPr>
              <a:lnSpc>
                <a:spcPct val="110000"/>
              </a:lnSpc>
            </a:pPr>
            <a:r>
              <a:rPr lang="en-US" dirty="0"/>
              <a:t>Experimental unit is at the scale treatments are applied. 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Replication within the experimental unit can become pseudo (false) replication (giving inflated incorrect significance)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i="1" dirty="0"/>
              <a:t>These basic principals should also guide the design and analysis of farm scale strip trials.  Otherwise, conclusions may be made based on variability and not real treatment effects.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4225F-B67A-DC42-FEF1-A740963873F2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4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12700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54608"/>
            <a:ext cx="10944224" cy="1325563"/>
          </a:xfrm>
        </p:spPr>
        <p:txBody>
          <a:bodyPr/>
          <a:lstStyle/>
          <a:p>
            <a:r>
              <a:rPr lang="en-US" dirty="0"/>
              <a:t>Basic statistical principals -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5"/>
            <a:ext cx="10515600" cy="523473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Randomised</a:t>
            </a:r>
            <a:r>
              <a:rPr lang="en-US" dirty="0"/>
              <a:t> block design – 3 reps x 3 treatments = 9 plots</a:t>
            </a:r>
          </a:p>
          <a:p>
            <a:r>
              <a:rPr lang="en-US" dirty="0"/>
              <a:t>10 plant counts per plot, giving 90 plant counts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 analysis:</a:t>
            </a:r>
          </a:p>
          <a:p>
            <a:pPr lvl="1"/>
            <a:r>
              <a:rPr lang="en-US" dirty="0"/>
              <a:t>based on 9 plot averages, not 90 data values</a:t>
            </a:r>
          </a:p>
          <a:p>
            <a:pPr lvl="1"/>
            <a:r>
              <a:rPr lang="en-US" dirty="0"/>
              <a:t>plot is the experimental unit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777D1B-C1B9-EF20-B4D2-071046D4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349323"/>
              </p:ext>
            </p:extLst>
          </p:nvPr>
        </p:nvGraphicFramePr>
        <p:xfrm>
          <a:off x="1594489" y="2409900"/>
          <a:ext cx="8127999" cy="2452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0585616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007221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4632412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133680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2612377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1535767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6605032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812073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7105889"/>
                    </a:ext>
                  </a:extLst>
                </a:gridCol>
              </a:tblGrid>
              <a:tr h="245274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3941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0034A6-DC7F-6B44-FD8B-E07F9E93E696}"/>
              </a:ext>
            </a:extLst>
          </p:cNvPr>
          <p:cNvSpPr txBox="1"/>
          <p:nvPr/>
        </p:nvSpPr>
        <p:spPr>
          <a:xfrm>
            <a:off x="3552920" y="391098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1107E-9AA9-AF58-6129-7D87353C523C}"/>
              </a:ext>
            </a:extLst>
          </p:cNvPr>
          <p:cNvSpPr txBox="1"/>
          <p:nvPr/>
        </p:nvSpPr>
        <p:spPr>
          <a:xfrm>
            <a:off x="3985199" y="25868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889A-ED32-20B0-4949-9FE6CAE5EE27}"/>
              </a:ext>
            </a:extLst>
          </p:cNvPr>
          <p:cNvSpPr txBox="1"/>
          <p:nvPr/>
        </p:nvSpPr>
        <p:spPr>
          <a:xfrm>
            <a:off x="3843173" y="31734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AB067-BC7D-3CCE-D71A-7979F6691A5B}"/>
              </a:ext>
            </a:extLst>
          </p:cNvPr>
          <p:cNvSpPr txBox="1"/>
          <p:nvPr/>
        </p:nvSpPr>
        <p:spPr>
          <a:xfrm>
            <a:off x="3908487" y="407987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82361-5682-1ED7-CF2C-EC3F222D2C6A}"/>
              </a:ext>
            </a:extLst>
          </p:cNvPr>
          <p:cNvSpPr txBox="1"/>
          <p:nvPr/>
        </p:nvSpPr>
        <p:spPr>
          <a:xfrm>
            <a:off x="3624435" y="249415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489FF-65DB-BF2B-B245-315EF3DDB84B}"/>
              </a:ext>
            </a:extLst>
          </p:cNvPr>
          <p:cNvSpPr txBox="1"/>
          <p:nvPr/>
        </p:nvSpPr>
        <p:spPr>
          <a:xfrm>
            <a:off x="3461650" y="43809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B2F40-B6E1-5EB8-3E3B-974F8765A34C}"/>
              </a:ext>
            </a:extLst>
          </p:cNvPr>
          <p:cNvSpPr txBox="1"/>
          <p:nvPr/>
        </p:nvSpPr>
        <p:spPr>
          <a:xfrm>
            <a:off x="3461650" y="297267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BF5CC-EDBD-13E0-837D-F0E3E81C080C}"/>
              </a:ext>
            </a:extLst>
          </p:cNvPr>
          <p:cNvSpPr txBox="1"/>
          <p:nvPr/>
        </p:nvSpPr>
        <p:spPr>
          <a:xfrm>
            <a:off x="3985199" y="36362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62CB4-C8AA-4C5C-D54F-F0547F4D6ED5}"/>
              </a:ext>
            </a:extLst>
          </p:cNvPr>
          <p:cNvSpPr txBox="1"/>
          <p:nvPr/>
        </p:nvSpPr>
        <p:spPr>
          <a:xfrm>
            <a:off x="3775791" y="44322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3CDE-5EBF-E2F7-2E82-DF4629261B71}"/>
              </a:ext>
            </a:extLst>
          </p:cNvPr>
          <p:cNvSpPr txBox="1"/>
          <p:nvPr/>
        </p:nvSpPr>
        <p:spPr>
          <a:xfrm>
            <a:off x="3482409" y="337534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A6899E-45B0-215C-FBCA-49E7A63BA391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5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389313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8459"/>
            <a:ext cx="10944224" cy="1325563"/>
          </a:xfrm>
        </p:spPr>
        <p:txBody>
          <a:bodyPr/>
          <a:lstStyle/>
          <a:p>
            <a:r>
              <a:rPr lang="en-US" dirty="0"/>
              <a:t>Application to farm scale strip trials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022"/>
            <a:ext cx="10515600" cy="5247365"/>
          </a:xfrm>
        </p:spPr>
        <p:txBody>
          <a:bodyPr>
            <a:normAutofit/>
          </a:bodyPr>
          <a:lstStyle/>
          <a:p>
            <a:r>
              <a:rPr lang="en-US" dirty="0"/>
              <a:t>Design:</a:t>
            </a:r>
          </a:p>
          <a:p>
            <a:pPr lvl="1"/>
            <a:r>
              <a:rPr lang="en-US" dirty="0"/>
              <a:t>encourage a minimum of 2 strips of all treatments, here we have 3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Standard analysis (e.g. ANOVA) at various locations based on 9 values (nine experimental units)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Combined analysis of multiple locations</a:t>
            </a:r>
          </a:p>
          <a:p>
            <a:pPr lvl="2"/>
            <a:r>
              <a:rPr lang="en-US" dirty="0"/>
              <a:t>a significant location by treatment interaction indicates a spatially varying response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D215-8EB3-A9E3-F55F-2CDFA4EE9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0001" b="65381"/>
          <a:stretch/>
        </p:blipFill>
        <p:spPr>
          <a:xfrm>
            <a:off x="995290" y="2444347"/>
            <a:ext cx="10515600" cy="12646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2F9AB6-4AC0-72D9-8751-0D0FC9AE068E}"/>
              </a:ext>
            </a:extLst>
          </p:cNvPr>
          <p:cNvSpPr/>
          <p:nvPr/>
        </p:nvSpPr>
        <p:spPr>
          <a:xfrm>
            <a:off x="3841387" y="2356194"/>
            <a:ext cx="970384" cy="14462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DB3C8-D66D-345F-56AA-FF3D630CA56B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6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163654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247-188B-D3DD-41FA-A0716B0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97687"/>
            <a:ext cx="10944224" cy="1325563"/>
          </a:xfrm>
        </p:spPr>
        <p:txBody>
          <a:bodyPr/>
          <a:lstStyle/>
          <a:p>
            <a:r>
              <a:rPr lang="en-US" dirty="0"/>
              <a:t>Geographically Weighted Regression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F1B2-3CE6-AF1D-4F2E-71A79F26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50"/>
            <a:ext cx="10515600" cy="5248137"/>
          </a:xfrm>
        </p:spPr>
        <p:txBody>
          <a:bodyPr>
            <a:normAutofit fontScale="92500"/>
          </a:bodyPr>
          <a:lstStyle/>
          <a:p>
            <a:r>
              <a:rPr lang="en-US" dirty="0"/>
              <a:t>Evans et al (2020) – “</a:t>
            </a:r>
            <a:r>
              <a:rPr lang="en-US" sz="2400" i="1" dirty="0"/>
              <a:t>GWR can be simply described as performing local linear regressions, where data are weighted by distance from each local site</a:t>
            </a:r>
            <a:r>
              <a:rPr lang="en-US" dirty="0"/>
              <a:t>”</a:t>
            </a:r>
          </a:p>
          <a:p>
            <a:r>
              <a:rPr lang="en-US" dirty="0"/>
              <a:t>For example, estimation of treatment effect at ‘x’ is based on the yield monitor data surrounding ‘x’ with higher weight for points closer to ‘x’.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Concerns: the treatment effect at ‘x’ is</a:t>
            </a:r>
          </a:p>
          <a:p>
            <a:pPr lvl="1"/>
            <a:r>
              <a:rPr lang="en-US" dirty="0"/>
              <a:t>based on lots of data (say 50 points in a radius of 20m) - pseudo replication?</a:t>
            </a:r>
          </a:p>
          <a:p>
            <a:pPr lvl="1"/>
            <a:r>
              <a:rPr lang="en-US" dirty="0"/>
              <a:t>based largely on the first 3 strips (nearest points) - effectively only a single (true) rep?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3D215-8EB3-A9E3-F55F-2CDFA4EE9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3" r="10001" b="65381"/>
          <a:stretch/>
        </p:blipFill>
        <p:spPr>
          <a:xfrm>
            <a:off x="996820" y="3175348"/>
            <a:ext cx="10515600" cy="126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6C2A2-98BC-7ACD-D2F9-7ACA947ADAF5}"/>
              </a:ext>
            </a:extLst>
          </p:cNvPr>
          <p:cNvSpPr txBox="1"/>
          <p:nvPr/>
        </p:nvSpPr>
        <p:spPr>
          <a:xfrm>
            <a:off x="2464811" y="31846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20DB1C-23ED-19A2-D808-20F33C307A87}"/>
              </a:ext>
            </a:extLst>
          </p:cNvPr>
          <p:cNvSpPr/>
          <p:nvPr/>
        </p:nvSpPr>
        <p:spPr>
          <a:xfrm>
            <a:off x="2355675" y="3147356"/>
            <a:ext cx="502324" cy="490348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04B6A-3187-9CA0-F99F-5C5BF8A44D37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7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398534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9C652-C1BC-4322-4BDE-B0923BF7B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1"/>
          <a:stretch/>
        </p:blipFill>
        <p:spPr>
          <a:xfrm>
            <a:off x="2571175" y="989012"/>
            <a:ext cx="9075807" cy="57731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2D986E1-6463-1A0B-A302-E49E6A87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31345"/>
            <a:ext cx="7388735" cy="497076"/>
          </a:xfrm>
        </p:spPr>
        <p:txBody>
          <a:bodyPr>
            <a:normAutofit/>
          </a:bodyPr>
          <a:lstStyle/>
          <a:p>
            <a:r>
              <a:rPr lang="en-US" sz="2400" dirty="0"/>
              <a:t>Case study 2 from Evans et al (2020)</a:t>
            </a:r>
            <a:endParaRPr lang="en-AU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F7E4BA-6F92-757C-ED98-53E5247B2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889" y="1133475"/>
            <a:ext cx="2179606" cy="473551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Potassium </a:t>
            </a:r>
          </a:p>
          <a:p>
            <a:r>
              <a:rPr lang="en-US" sz="2000" dirty="0"/>
              <a:t>Fertilizer</a:t>
            </a:r>
          </a:p>
          <a:p>
            <a:r>
              <a:rPr lang="en-US" sz="2000" dirty="0"/>
              <a:t>(MOP)</a:t>
            </a:r>
          </a:p>
          <a:p>
            <a:r>
              <a:rPr lang="en-US" sz="2000" dirty="0"/>
              <a:t>Trial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0AED6-3210-F716-E792-B0DDAB21AA90}"/>
              </a:ext>
            </a:extLst>
          </p:cNvPr>
          <p:cNvSpPr txBox="1"/>
          <p:nvPr/>
        </p:nvSpPr>
        <p:spPr>
          <a:xfrm>
            <a:off x="302004" y="636212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Slide 8 of 14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373405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B20EF7-3588-684C-0908-F9A7E2A8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1" y="149568"/>
            <a:ext cx="4336984" cy="5265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81B47-06DA-7127-77BA-E219F44CA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8" b="8927"/>
          <a:stretch/>
        </p:blipFill>
        <p:spPr>
          <a:xfrm>
            <a:off x="6104869" y="175310"/>
            <a:ext cx="4505981" cy="521373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6DAA6F-932A-42D2-2A60-A45D8874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57" y="5495926"/>
            <a:ext cx="3901143" cy="113347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Maximum response 5 kg/ha yield per kg/ha MOP fertilizer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(Economic break-even 7.4)</a:t>
            </a:r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224E8294-F286-A0B3-8A0B-F5095816A7D3}"/>
              </a:ext>
            </a:extLst>
          </p:cNvPr>
          <p:cNvSpPr txBox="1">
            <a:spLocks/>
          </p:cNvSpPr>
          <p:nvPr/>
        </p:nvSpPr>
        <p:spPr>
          <a:xfrm>
            <a:off x="6223932" y="5803803"/>
            <a:ext cx="4939368" cy="6220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888A09D0-2754-3DA4-46E7-62147F3A255A}"/>
              </a:ext>
            </a:extLst>
          </p:cNvPr>
          <p:cNvSpPr txBox="1">
            <a:spLocks/>
          </p:cNvSpPr>
          <p:nvPr/>
        </p:nvSpPr>
        <p:spPr>
          <a:xfrm>
            <a:off x="5968069" y="5486402"/>
            <a:ext cx="3901143" cy="1133474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Response significant (p&lt;0.05) across 75% of the trial area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5105863"/>
      </p:ext>
    </p:extLst>
  </p:cSld>
  <p:clrMapOvr>
    <a:masterClrMapping/>
  </p:clrMapOvr>
</p:sld>
</file>

<file path=ppt/theme/theme1.xml><?xml version="1.0" encoding="utf-8"?>
<a:theme xmlns:a="http://schemas.openxmlformats.org/drawingml/2006/main" name="DPIRD - Blue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000-22-04-11 Staff powerpoint" id="{7591EDA5-2466-6F47-9148-9D55230F72BB}" vid="{64F0745D-68B4-1C44-8C3E-194A9C9DB22F}"/>
    </a:ext>
  </a:extLst>
</a:theme>
</file>

<file path=ppt/theme/theme2.xml><?xml version="1.0" encoding="utf-8"?>
<a:theme xmlns:a="http://schemas.openxmlformats.org/drawingml/2006/main" name="DPIRD - Green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000-22-04-11 Staff powerpoint" id="{7591EDA5-2466-6F47-9148-9D55230F72BB}" vid="{EAB497E8-C438-2A42-A35F-BFF97DA63C5C}"/>
    </a:ext>
  </a:extLst>
</a:theme>
</file>

<file path=ppt/theme/theme3.xml><?xml version="1.0" encoding="utf-8"?>
<a:theme xmlns:a="http://schemas.openxmlformats.org/drawingml/2006/main" name="DPIRD - Red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000-22-04-11 Staff powerpoint" id="{7591EDA5-2466-6F47-9148-9D55230F72BB}" vid="{7B250682-9E77-B34B-B584-EB9416993CB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271</TotalTime>
  <Words>1053</Words>
  <Application>Microsoft Office PowerPoint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URWPalladioL-Bold</vt:lpstr>
      <vt:lpstr>DPIRD - Blue</vt:lpstr>
      <vt:lpstr>DPIRD - Green</vt:lpstr>
      <vt:lpstr>DPIRD - Red</vt:lpstr>
      <vt:lpstr>Analysis of Farm Scale Strip Trials</vt:lpstr>
      <vt:lpstr>Content</vt:lpstr>
      <vt:lpstr>Farm scale strip trials</vt:lpstr>
      <vt:lpstr>Basic statistical principles for agricultural trials</vt:lpstr>
      <vt:lpstr>Basic statistical principals - example</vt:lpstr>
      <vt:lpstr>Application to farm scale strip trials</vt:lpstr>
      <vt:lpstr>Geographically Weighted Regression</vt:lpstr>
      <vt:lpstr>Case study 2 from Evans et al (2020)</vt:lpstr>
      <vt:lpstr>PowerPoint Presentation</vt:lpstr>
      <vt:lpstr>Case study 2 from Evans et al (2020)</vt:lpstr>
      <vt:lpstr>Evaluation of Geographically Weighted Regression</vt:lpstr>
      <vt:lpstr>Possible improvement</vt:lpstr>
      <vt:lpstr>Conclusions</vt:lpstr>
      <vt:lpstr>PowerPoint Presentation</vt:lpstr>
      <vt:lpstr>Case of only 1 strip per treatment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Farm Scale Strip Trials</dc:title>
  <dc:subject/>
  <dc:creator>Andrew Van Burgel</dc:creator>
  <cp:keywords/>
  <dc:description>B000-22-04-11</dc:description>
  <cp:lastModifiedBy>Andrew Van Burgel</cp:lastModifiedBy>
  <cp:revision>1</cp:revision>
  <dcterms:created xsi:type="dcterms:W3CDTF">2022-11-21T03:11:32Z</dcterms:created>
  <dcterms:modified xsi:type="dcterms:W3CDTF">2022-11-25T02:03:59Z</dcterms:modified>
  <cp:category/>
</cp:coreProperties>
</file>